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7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8988-7F18-488E-AD21-1CFE0474AE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E1B-E163-4DC1-8D38-26AE2F109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4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8988-7F18-488E-AD21-1CFE0474AE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E1B-E163-4DC1-8D38-26AE2F109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6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8988-7F18-488E-AD21-1CFE0474AE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E1B-E163-4DC1-8D38-26AE2F109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6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8988-7F18-488E-AD21-1CFE0474AE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E1B-E163-4DC1-8D38-26AE2F109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9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8988-7F18-488E-AD21-1CFE0474AE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E1B-E163-4DC1-8D38-26AE2F109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5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8988-7F18-488E-AD21-1CFE0474AE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E1B-E163-4DC1-8D38-26AE2F109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4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8988-7F18-488E-AD21-1CFE0474AE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E1B-E163-4DC1-8D38-26AE2F109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8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8988-7F18-488E-AD21-1CFE0474AE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E1B-E163-4DC1-8D38-26AE2F109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6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8988-7F18-488E-AD21-1CFE0474AE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E1B-E163-4DC1-8D38-26AE2F109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4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8988-7F18-488E-AD21-1CFE0474AE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E1B-E163-4DC1-8D38-26AE2F109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1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8988-7F18-488E-AD21-1CFE0474AE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1E1B-E163-4DC1-8D38-26AE2F109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68988-7F18-488E-AD21-1CFE0474AE7E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31E1B-E163-4DC1-8D38-26AE2F109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55;&#1056;&#1054;&#1060;&#1045;&#1057;&#1057;&#1048;&#1048;%20&#1052;&#1040;&#1052;.pptx" TargetMode="External"/><Relationship Id="rId7" Type="http://schemas.openxmlformats.org/officeDocument/2006/relationships/hyperlink" Target="&#1083;&#1101;&#1087;&#1073;&#1091;&#1082;%20&#1087;&#1088;&#1086;&#1092;&#1077;&#1089;&#1089;&#1080;&#1080;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044;&#1086;&#1073;&#1088;&#1086;%20&#1087;&#1086;&#1078;&#1072;&#1083;&#1086;&#1074;&#1072;&#1090;&#1100;%20%20%20%20%20%20%20%20%20%20&#1074;%20&#1076;&#1077;&#1090;&#1089;&#1082;&#1080;&#1081;%20&#1089;&#1072;&#1076;!.ppsx" TargetMode="External"/><Relationship Id="rId5" Type="http://schemas.openxmlformats.org/officeDocument/2006/relationships/hyperlink" Target="&#1101;&#1082;&#1089;&#1082;&#1091;&#1088;&#1089;&#1080;&#1080;" TargetMode="External"/><Relationship Id="rId4" Type="http://schemas.openxmlformats.org/officeDocument/2006/relationships/hyperlink" Target="&#1093;&#1091;&#1076;&#1086;&#1078;&#1077;&#1089;&#1090;&#1074;&#1077;&#1085;&#1085;&#1072;&#1103;%20&#1083;&#1080;&#1090;&#1077;&#1088;&#1072;&#1090;&#1091;&#1088;&#1072;.doc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87;&#1072;&#1087;&#1082;&#1072;-&#1087;&#1077;&#1088;&#1077;&#1076;&#1074;&#1080;&#1078;&#1082;&#1072;.docx" TargetMode="External"/><Relationship Id="rId7" Type="http://schemas.openxmlformats.org/officeDocument/2006/relationships/hyperlink" Target="&#1075;&#1080;&#1084;&#1085;&#1072;&#1089;&#1090;&#1080;&#1082;&#1072;%20&#1092;&#1080;&#1079;&#1084;&#1080;&#1085;&#1091;&#1090;&#1082;&#1080;.doc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076;&#1077;&#1090;&#1089;&#1082;&#1086;&#1077;%20&#1090;&#1074;&#1086;&#1088;&#1095;&#1077;&#1089;&#1090;&#1074;&#1086;" TargetMode="External"/><Relationship Id="rId5" Type="http://schemas.openxmlformats.org/officeDocument/2006/relationships/hyperlink" Target="&#1073;&#1077;&#1089;&#1077;&#1076;&#1099;.docx" TargetMode="External"/><Relationship Id="rId4" Type="http://schemas.openxmlformats.org/officeDocument/2006/relationships/hyperlink" Target="&#1076;&#1080;&#1076;&#1072;&#1082;&#1090;&#1080;&#1095;&#1077;&#1089;&#1082;&#1080;&#1077;%20&#1080;&#1075;&#1088;&#1099;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92;&#1086;&#1090;&#1086;&#1074;&#1099;&#1089;&#1090;&#1072;&#1074;&#1082;&#1072;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80;&#1090;&#1086;&#1075;&#1086;&#1074;&#1086;&#1077;%20&#1084;&#1077;&#1088;&#1086;&#1087;&#1088;&#1080;&#1103;&#1090;&#1080;&#1077;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82;&#1086;&#1085;&#1089;&#1087;&#1077;&#1082;&#1090;&#1099;%20&#1086;&#1086;&#1076;.doc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89;&#1094;&#1077;&#1085;&#1072;&#1088;&#1080;&#1081;%20&#1087;&#1088;&#1072;&#1079;&#1076;&#1085;&#1080;&#1082;&#1072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3384376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конкурс «Лучший проект по ознакомлению дошкольников с миром профессий»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проект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ознакомлению с профессиями для детей старшего дошкольного возраста»                                                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213508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и провели:                                      Морозова Е.В., воспитатель                              Белозерова С.В., музыкальный руководитель</a:t>
            </a:r>
          </a:p>
          <a:p>
            <a:pPr algn="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Тутаев, 2022г.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58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(7 дней)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66428"/>
            <a:ext cx="8229600" cy="5774940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</a:t>
            </a:r>
            <a:r>
              <a:rPr lang="ru-RU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данной теме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разными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профессиями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pres?slideindex=1&amp;slidetitle="/>
              </a:rPr>
              <a:t>презентации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«Профессии мам»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литературными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произведениями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Экскурсии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 завхоза, в библиотеку, на швейную фабрику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игр: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«Кому что нужно для работы?», «Для чего нужен этот предмет?», «Назови профессию», «Собери картинку», «Найди отличия», «Доскажи словечко», «Кто что делает?»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детей «Кем работает моя мама»,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«Увлечения моей мамы»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 загадок о профессиях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сюжетно-ролевых играх: «Салон красоты», «Ветеринарная клиника», «Ателье», «Школа», «Детский сад», «Супермаркет», «Аптека», «Библиотека»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pres?slideindex=1&amp;slidetitle="/>
              </a:rPr>
              <a:t>игра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«Добро пожаловать в детский сад!»»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поделки «Игольница для мамы»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празднику «Профессии наших мам»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«Все профессии нужны, все профессии важны»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«Профессия моей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мамы», «Увлечение моей мамы» (на электронном носителе)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экскурсий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27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(7 дней)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256584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Педагоги: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формление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фотовыставки «Наши мамы – профессионалы»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П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апка-передвижка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«Все профессии нужны – все профессии важны»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дидактических игр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«Кому что нужно для работы?», «Для чего нужен этот предмет?», «Назови профессию», «Собери картинку», «Найди отличия», «Доскажи словечко», «Кто что делает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 и др.                                                                     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литературными произведениями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Беседы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профессиях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ООД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(рисование, аппликация, развитие речи, конструирование, окружающий мир)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Картотека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артикуляционной, пальчиковой гимнастики, физкультминуток на данную тему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фотовыставки «Наши мамы – профессионалы»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совместному празднику «Профессии наших мам»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 в библиотеку, на швейную фабрику, в кабинет завхоза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 загадок о профессиях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рассказов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презентации «Профессии мам»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интерактивной игры «Добро пожаловать в детский сад!»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детей «Игольница для мамы»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празднику «Профессии наших мам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лэпбуком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«Все профессии нужны, все профессии важны»</a:t>
            </a:r>
          </a:p>
          <a:p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75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(1 день)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Фотовыставка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«Наши мамы - профессионалы»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Праздник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«Профессии наших мам»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маме «Игольница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мамы»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празднике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«Профессии наших мам»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в совместном празднике «Профессии наших мам»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8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о проекте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Мамы разные нужны, мамы всякие важны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реализовал поставленные задачи.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свидетельствуют о позитивных изменениях в представлениях детей о труде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взрослых: знание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и структуры конкретных трудовых процессов, понимание ценности труда людей разных профессий, умение переносить знания о содержании и структуре труда взрослых на собственную трудовую деятельность, понимание значимости своего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 ярко проявилась такая форма работы, как совместная, партнерская деятельность воспитателей, детей и родителей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все участники проекта удовлетворены проделанной работой, со всеми поставленными задачами мы справились.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 –цель проекта достигнута.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71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Последующая работа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Продолжать знакомить детей с многообразным миром профессий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Повышать познавательный интерес у детей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Продолжать работу по ранней профориентации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6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источники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Куцакова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Л.В. Нравственно – трудовое воспитание в детском саду. – М., 2007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Куцакова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В.Трудовое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 в детском саду: Для занятий с детьми 3-7 лет. ФГОС / Л. В.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Куцакова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–Москва: Мозаика-Синтез, 2014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Потапова Т. В. Беседы о профессиях с детьми 4–7 лет / Т. В, Потапова –Москва: ТЦ Сфера, 2008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Шорыгина Т. А. Профессии. Какие они? Книга для воспитателей, гувернеров и родителей / Т.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А.Шорыгина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Москва: Гном, 2013.</a:t>
            </a:r>
          </a:p>
        </p:txBody>
      </p:sp>
    </p:spTree>
    <p:extLst>
      <p:ext uri="{BB962C8B-B14F-4D97-AF65-F5344CB8AC3E}">
        <p14:creationId xmlns:p14="http://schemas.microsoft.com/office/powerpoint/2010/main" val="280528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                                            «Мамы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нужны –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их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важны»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70"/>
          <a:stretch/>
        </p:blipFill>
        <p:spPr bwMode="auto">
          <a:xfrm>
            <a:off x="1547664" y="2204864"/>
            <a:ext cx="590905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6873" y="2204864"/>
            <a:ext cx="5904656" cy="4032448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проекта: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познавательно-творческий, групповой, интегрированный.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обучающихся: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старшей группы (5-6 лет), 20 человек.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краткосрочный, 2 недели (21 февраля – 4 марта 2022г.).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познавательное, социально-коммуникативное, речевое, художественно-эстетическое, физическое развитие.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472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старшем дошкольном возрасте особое значение для полноценного развития детской личности приобретает приобщение к миру взрослых людей и созданных их трудом предметов. Ознакомление с профессиями родителей обеспечивает вхождение ребёнка в современный мир, приобщение к его ценностям, обеспечивает удовлетворение и развитие познавательных интересов мальчиков и девочек старшего дошкольного возраста. Поэтому и возникла идея создания проекта «Мамы разные нужны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профессии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важны».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Углубленное изучение профессий через профессии своих родителей способствует развитию представлений об их значимости, ценности каждого труда, воспитывает любовь и уважение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родным,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труду близких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людей, что 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составляющей нравственного воспитания детей.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9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 интереса к профессиональной деятельности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асширение представлений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труде людей разных профессий, показать результаты труда, их общественную значимость.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39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726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план деятельности для всех участников проекта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интерес к профессиям своих родителей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 по теме проекта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воспитанников: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представления о разнообразии профессий на основе характерных трудовых процессов и результатов труда, представлений о структуре труда 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(цель, мотив, материал, трудовые действия, результат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отображать представления о трудовых процессах взрослых в сюжетно-ролевых играх, передавая в игре отношение взрослых 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речи слова, родовые понятия и видовые обобщения, связанные с темой,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выражать своё отношение к той или иной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асширить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кругозор, уточнять представления об окружающем мире, создавать положительную основу для воспитания социально-личностных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детях чувство уважения к труду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родителей с папкой-передвижкой «Все профессии нужны – все профессии важны»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организации экскурсий в библиотеку, на швейную фабрику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оформлении фотовыставки «Наши мамы – профессионалы»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проявлению интереса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образовательному процессу, к развитию творчества, желание общаться и играть со своими детьми, участвовать в ООД с детьми в детском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21150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" y="-2745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деятельности для всех участников проекта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(100%)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сформирован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профессиям своих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родных (90%)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 проинформированы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(100%)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воспитанников:                               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расширены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разнообразии профессий на основе характерных трудовых процессов и результатов труда, представлений о структуре труда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(100%)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отображать представления о трудовых процессах взрослых в сюжетно-ролевых играх, передавая в игре отношение взрослых 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(100%)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 словарный запас словами, родовыми понятиями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видовыми обобщениями,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 с темой,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выражать своё отношение к той или иной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(100%)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Сформировано чувство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к труду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(100%)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ознакомлены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папкой-передвижкой «Все профессии нужны – все профессии важны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(90%)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Оказана помощь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экскурсий в библиотеку, на швейную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фабрику (100%)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приняли участие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оформлении фотовыставки «Наши мамы – профессионалы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(85%)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проявили интерес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образовательному процессу, к развитию творчества, желание общаться и играть со своими детьми, участвовать в ООД с детьми в детском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 (85%)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981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Научно-методические: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методическая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идактический материал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музыкальный руководитель.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проектор, экран, принтер, музыкальный центр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38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(2 дня)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28731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детьми по данной теме, выявление проблемы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художественной и методической литературы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связи с родителями для проведения экскурсий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материала и игрушек для сюжетно-ролевых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конспектов ООД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 проекта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сценария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праздника «Профессии наших мам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презентации «Профессии мам»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предметно-развивающей среды по теме проекта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 информации о разных профессиях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оставление рассказов по теме: «Кем работает моя мама», «Увлечения моей мамой» (совместно с родителями)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Донесение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сведения родителей о важности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темы,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реализацию проекта.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о своих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профессиях и увлечениях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рассказов на тему «Кем работает моя мама», «Увлечения моей мамы» (совместно с детьми)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и материала о разных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фотографий «Место работы мамы», «Любимое занятие мамы»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995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877</Words>
  <Application>Microsoft Office PowerPoint</Application>
  <PresentationFormat>Экран (4:3)</PresentationFormat>
  <Paragraphs>149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Муниципальный конкурс «Лучший проект по ознакомлению дошкольников с миром профессий»  номинация «Лучший проект по ознакомлению с профессиями для детей старшего дошкольного возраста»                                                 </vt:lpstr>
      <vt:lpstr>Проект                                              «Мамы разные нужны –                    их профессии важны»</vt:lpstr>
      <vt:lpstr>Аннотация</vt:lpstr>
      <vt:lpstr>Актуальность</vt:lpstr>
      <vt:lpstr>Цель проекта</vt:lpstr>
      <vt:lpstr>Задачи</vt:lpstr>
      <vt:lpstr>Ожидаемые результаты</vt:lpstr>
      <vt:lpstr>Ресурсы</vt:lpstr>
      <vt:lpstr>Подготовительный этап (2 дня)</vt:lpstr>
      <vt:lpstr>Основной этап (7 дней)</vt:lpstr>
      <vt:lpstr>Основной этап (7 дней)</vt:lpstr>
      <vt:lpstr>Заключительный этап (1 день)</vt:lpstr>
      <vt:lpstr>Вывод о проекте</vt:lpstr>
      <vt:lpstr>Последующая работа</vt:lpstr>
      <vt:lpstr>Использованные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ALFA</dc:creator>
  <cp:lastModifiedBy>ALFA</cp:lastModifiedBy>
  <cp:revision>59</cp:revision>
  <dcterms:created xsi:type="dcterms:W3CDTF">2022-09-21T17:06:10Z</dcterms:created>
  <dcterms:modified xsi:type="dcterms:W3CDTF">2022-10-19T18:57:22Z</dcterms:modified>
</cp:coreProperties>
</file>